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2082" y="-8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travel.travelocity.com/hotel/HotelDetail.do?propertyId=2276&amp;tab=features&amp;hotelQKey=3478874051799140483&amp;tsHotelQKey=3478874051799140483&amp;resetReview=true&amp;locLink=HOTEL.HOTELAVAILABILITYLIST1|NAT8&amp;dr=176471A199Z932A240Z33237A97Z206A221Z43045A137Z525A235Z88613A211Z2276A151Z40802A111Z38781A93Z20631A299Z7257A118Z109449A119Z11287A80Z612A124Z9734A96Z104276A111Z115423A129Z29634AZ37479AZ20474AZ64929AZ8437AZ15507AZ32117A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ipadvisor.com/Restaurant_Review-g32648-d1427360-Reviews-Ruby_s_Diner-Long_Beach_California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ipadvisor.com/Restaurant_Review-g32648-d1427360-Reviews-Ruby_s_Diner-Long_Beach_California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ipadvisor.com/Restaurant_Review-g32648-d1427360-Reviews-Ruby_s_Diner-Long_Beach_California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Long Beach, California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Amber Williams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856589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84331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41886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919650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56" t="23431" b="5102"/>
          <a:stretch/>
        </p:blipFill>
        <p:spPr bwMode="auto">
          <a:xfrm>
            <a:off x="304800" y="1277112"/>
            <a:ext cx="8382000" cy="5097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54885593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451x</a:t>
                      </a:r>
                      <a:r>
                        <a:rPr lang="en-US" baseline="0" dirty="0" smtClean="0"/>
                        <a:t> 4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$1804.00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</a:t>
            </a:r>
          </a:p>
          <a:p>
            <a:r>
              <a:rPr lang="en-US" sz="1600" dirty="0" smtClean="0"/>
              <a:t>Divide miles by 25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23090265"/>
              </p:ext>
            </p:extLst>
          </p:nvPr>
        </p:nvGraphicFramePr>
        <p:xfrm>
          <a:off x="457200" y="1600200"/>
          <a:ext cx="8077200" cy="433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151x</a:t>
                      </a:r>
                      <a:r>
                        <a:rPr lang="en-US" baseline="0" dirty="0" smtClean="0"/>
                        <a:t> 6</a:t>
                      </a:r>
                      <a:endParaRPr lang="en-US" dirty="0" smtClean="0"/>
                    </a:p>
                    <a:p>
                      <a:r>
                        <a:rPr lang="en-US" sz="1400" b="1" dirty="0" smtClean="0">
                          <a:hlinkClick r:id="rId2" action="ppaction://hlinkfile"/>
                        </a:rPr>
                        <a:t>Holiday Inn Airport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$906.00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$906.00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45257686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($20.00 x 4of people) x 7of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$560.00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($10.00 x 4of people) x 7of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$280.00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$190.00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$1030.00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3953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$668.00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116898"/>
              </p:ext>
            </p:extLst>
          </p:nvPr>
        </p:nvGraphicFramePr>
        <p:xfrm>
          <a:off x="457200" y="1066800"/>
          <a:ext cx="8382000" cy="46977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McDonalds</a:t>
                      </a:r>
                      <a:r>
                        <a:rPr lang="en-US" baseline="0" dirty="0" smtClean="0"/>
                        <a:t> $7x4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Six</a:t>
                      </a:r>
                      <a:r>
                        <a:rPr lang="en-US" baseline="0" dirty="0" smtClean="0"/>
                        <a:t> Flags $65x4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$260.00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  <a:hlinkClick r:id="rId2" action="ppaction://hlinkfile"/>
                        </a:rPr>
                        <a:t>Ruby's Diner</a:t>
                      </a:r>
                      <a:r>
                        <a:rPr lang="en-US" dirty="0" smtClean="0">
                          <a:effectLst/>
                        </a:rPr>
                        <a:t> $15x4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Six</a:t>
                      </a:r>
                      <a:r>
                        <a:rPr lang="en-US" b="1" baseline="0" dirty="0" smtClean="0"/>
                        <a:t> Flags$65x4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$260.00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</a:rPr>
                        <a:t> </a:t>
                      </a:r>
                      <a:r>
                        <a:rPr lang="en-US" dirty="0" smtClean="0">
                          <a:effectLst/>
                          <a:hlinkClick r:id="rId2" action="ppaction://hlinkfile"/>
                        </a:rPr>
                        <a:t>Ruby's Diner</a:t>
                      </a:r>
                      <a:r>
                        <a:rPr lang="en-US" dirty="0" smtClean="0">
                          <a:effectLst/>
                        </a:rPr>
                        <a:t> $15x4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effectLst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</a:t>
            </a:r>
            <a:r>
              <a:rPr lang="en-US" smtClean="0"/>
              <a:t>: </a:t>
            </a:r>
            <a:r>
              <a:rPr lang="en-US" smtClean="0"/>
              <a:t>$</a:t>
            </a:r>
            <a:r>
              <a:rPr lang="en-US" smtClean="0"/>
              <a:t>668.</a:t>
            </a:r>
            <a:r>
              <a:rPr lang="en-US" smtClean="0"/>
              <a:t>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270947"/>
              </p:ext>
            </p:extLst>
          </p:nvPr>
        </p:nvGraphicFramePr>
        <p:xfrm>
          <a:off x="457200" y="1066800"/>
          <a:ext cx="8382000" cy="43815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McDonalds$7x4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Six Flags$65x4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$240.00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  <a:hlinkClick r:id="rId2" action="ppaction://hlinkfile"/>
                        </a:rPr>
                        <a:t>Ruby's Diner</a:t>
                      </a:r>
                      <a:r>
                        <a:rPr lang="en-US" dirty="0" smtClean="0">
                          <a:effectLst/>
                        </a:rPr>
                        <a:t> $15x4</a:t>
                      </a:r>
                      <a:endParaRPr lang="en-US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$60.00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Six</a:t>
                      </a:r>
                      <a:r>
                        <a:rPr lang="en-US" baseline="0" dirty="0" smtClean="0"/>
                        <a:t> Flags$65x4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$240.00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924562"/>
              </p:ext>
            </p:extLst>
          </p:nvPr>
        </p:nvGraphicFramePr>
        <p:xfrm>
          <a:off x="609600" y="1219200"/>
          <a:ext cx="8382000" cy="44310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McDonalds$7x4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Six Flags$65x4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$240.00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  <a:hlinkClick r:id="rId2" action="ppaction://hlinkfile"/>
                        </a:rPr>
                        <a:t>Ruby's Diner</a:t>
                      </a:r>
                      <a:r>
                        <a:rPr lang="en-US" dirty="0" smtClean="0">
                          <a:effectLst/>
                        </a:rPr>
                        <a:t> $15x4</a:t>
                      </a:r>
                      <a:endParaRPr lang="en-US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$60.00</a:t>
                      </a:r>
                      <a:endParaRPr lang="en-US" dirty="0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Six</a:t>
                      </a:r>
                      <a:r>
                        <a:rPr lang="en-US" baseline="0" dirty="0" smtClean="0"/>
                        <a:t> Flags$65x4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$240.00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  <a:hlinkClick r:id="rId2" action="ppaction://hlinkfile"/>
                        </a:rPr>
                        <a:t>Ruby's Diner</a:t>
                      </a:r>
                      <a:r>
                        <a:rPr lang="en-US" dirty="0" smtClean="0">
                          <a:effectLst/>
                        </a:rPr>
                        <a:t> $15x4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306893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McDonalds$7x4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Six Flags$65x4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$240.00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  <a:hlinkClick r:id="rId2" action="ppaction://hlinkfile"/>
                        </a:rPr>
                        <a:t>Ruby's Diner</a:t>
                      </a:r>
                      <a:r>
                        <a:rPr lang="en-US" dirty="0" smtClean="0">
                          <a:effectLst/>
                        </a:rPr>
                        <a:t> $15x4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  <a:hlinkClick r:id="rId2" action="ppaction://hlinkfile"/>
                        </a:rPr>
                        <a:t>Ruby's Diner</a:t>
                      </a:r>
                      <a:r>
                        <a:rPr lang="en-US" dirty="0" smtClean="0">
                          <a:effectLst/>
                        </a:rPr>
                        <a:t> $15x4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051882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171</TotalTime>
  <Words>490</Words>
  <Application>Microsoft Office PowerPoint</Application>
  <PresentationFormat>On-screen Show (4:3)</PresentationFormat>
  <Paragraphs>229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Long Beach, California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Beach, Calaforina</dc:title>
  <dc:creator>WILLIAMS, AMBER</dc:creator>
  <cp:lastModifiedBy>WILLIAMS, AMBER</cp:lastModifiedBy>
  <cp:revision>16</cp:revision>
  <cp:lastPrinted>2013-03-27T15:35:56Z</cp:lastPrinted>
  <dcterms:created xsi:type="dcterms:W3CDTF">2013-04-18T17:05:38Z</dcterms:created>
  <dcterms:modified xsi:type="dcterms:W3CDTF">2013-05-14T17:45:02Z</dcterms:modified>
</cp:coreProperties>
</file>