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2082" y="-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79E8E-2689-4BE0-8937-A96B11D11622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C5197-2A41-4579-9DBD-0E4752E43B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07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C5197-2A41-4579-9DBD-0E4752E43B9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700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Kerala, India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Dalia Abraham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856589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4331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41886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1965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84960"/>
            <a:ext cx="7772400" cy="4754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81152321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Airfare</a:t>
                      </a:r>
                      <a:r>
                        <a:rPr lang="en-US" baseline="0" dirty="0" smtClean="0"/>
                        <a:t> 350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39168974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56302455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($9.00 x 4 of people) x 5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$180.00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($5.00 x 4 of people) x 5 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$580.00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900489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Kochi</a:t>
                      </a:r>
                      <a:r>
                        <a:rPr lang="en-US" baseline="0" dirty="0" smtClean="0"/>
                        <a:t>  Cochin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Kerala,</a:t>
                      </a:r>
                      <a:r>
                        <a:rPr lang="en-US" baseline="0" dirty="0" smtClean="0"/>
                        <a:t> tourism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Cochin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smtClean="0"/>
                        <a:t>Culturw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80321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25081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051882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170</TotalTime>
  <Words>426</Words>
  <Application>Microsoft Office PowerPoint</Application>
  <PresentationFormat>On-screen Show (4:3)</PresentationFormat>
  <Paragraphs>202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Kerala, India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Karla, India</dc:title>
  <dc:creator>Abraham, Dalia</dc:creator>
  <cp:lastModifiedBy>Abraham, Dalia</cp:lastModifiedBy>
  <cp:revision>9</cp:revision>
  <cp:lastPrinted>2013-03-27T15:35:56Z</cp:lastPrinted>
  <dcterms:created xsi:type="dcterms:W3CDTF">2013-04-18T17:05:33Z</dcterms:created>
  <dcterms:modified xsi:type="dcterms:W3CDTF">2013-05-14T17:44:55Z</dcterms:modified>
</cp:coreProperties>
</file>