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2112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Burlington, Vermont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1710" b="4988"/>
          <a:stretch/>
        </p:blipFill>
        <p:spPr bwMode="auto">
          <a:xfrm>
            <a:off x="457200" y="1550514"/>
            <a:ext cx="8458200" cy="50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536797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</a:t>
            </a:r>
            <a:r>
              <a:rPr lang="en-US" sz="1600" smtClean="0"/>
              <a:t>by 1,127</a:t>
            </a:r>
            <a:endParaRPr lang="en-US" sz="1600" dirty="0" smtClean="0"/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16897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1095840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($0.00 x # of people) x3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Emergenc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537061"/>
              </p:ext>
            </p:extLst>
          </p:nvPr>
        </p:nvGraphicFramePr>
        <p:xfrm>
          <a:off x="457200" y="1066800"/>
          <a:ext cx="8382000" cy="4991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San </a:t>
                      </a:r>
                      <a:r>
                        <a:rPr lang="en-US" b="1" dirty="0" err="1" smtClean="0"/>
                        <a:t>Sai</a:t>
                      </a:r>
                      <a:r>
                        <a:rPr lang="en-US" b="1" dirty="0" smtClean="0"/>
                        <a:t> Japanese Restaurant </a:t>
                      </a:r>
                    </a:p>
                    <a:p>
                      <a:r>
                        <a:rPr lang="en-US" dirty="0" smtClean="0"/>
                        <a:t>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032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5081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94</TotalTime>
  <Words>423</Words>
  <Application>Microsoft Office PowerPoint</Application>
  <PresentationFormat>On-screen Show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Burlington, Vermont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brintn,Vermont,</dc:title>
  <dc:creator>DEDIC, EDIS</dc:creator>
  <cp:lastModifiedBy>DEDIC, EDIS</cp:lastModifiedBy>
  <cp:revision>9</cp:revision>
  <cp:lastPrinted>2013-03-27T15:35:56Z</cp:lastPrinted>
  <dcterms:created xsi:type="dcterms:W3CDTF">2013-04-18T17:05:38Z</dcterms:created>
  <dcterms:modified xsi:type="dcterms:W3CDTF">2013-05-06T17:45:21Z</dcterms:modified>
</cp:coreProperties>
</file>