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082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ravel.travelocity.com/hotel/HotelDetail.do?propertyId=103647&amp;tab=features&amp;hotelQKey=-9165525223117444856&amp;tsHotelQKey=-9165525223117444856&amp;resetReview=true&amp;locLink=HOTEL.HOTELAVAILABILITYLIST1|NAT7&amp;dr=39800A242Z1761A229Z163659A286Z5640A186Z43046A201Z117678A350Z103647A224Z104463A245Z104149A308Z104322A237Z14199A286Z103231A217Z139672A140Z731A215Z63430A182Z61856A265Z51610A192Z134252A104Z61674A107Z79773A97Z144349A53Z2039A495Z7849A120Z32736A165Z104459A154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Destin,FL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187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8.50x4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89" t="20018" b="5742"/>
          <a:stretch/>
        </p:blipFill>
        <p:spPr bwMode="auto">
          <a:xfrm>
            <a:off x="457200" y="1505712"/>
            <a:ext cx="8369828" cy="5297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7201569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</a:t>
                      </a:r>
                      <a:r>
                        <a:rPr lang="en-US" smtClean="0"/>
                        <a:t>0.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274541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</a:t>
                      </a:r>
                      <a:r>
                        <a:rPr lang="en-US" baseline="0" dirty="0" smtClean="0"/>
                        <a:t> $224x5</a:t>
                      </a:r>
                      <a:endParaRPr lang="en-US" dirty="0" smtClean="0"/>
                    </a:p>
                    <a:p>
                      <a:r>
                        <a:rPr lang="en-US" sz="1400" b="1" dirty="0" err="1" smtClean="0">
                          <a:hlinkClick r:id="rId2" action="ppaction://hlinkfile"/>
                        </a:rPr>
                        <a:t>Sundestin</a:t>
                      </a:r>
                      <a:r>
                        <a:rPr lang="en-US" sz="1400" b="1" dirty="0" smtClean="0">
                          <a:hlinkClick r:id="rId2" action="ppaction://hlinkfile"/>
                        </a:rPr>
                        <a:t> Beach By </a:t>
                      </a:r>
                      <a:r>
                        <a:rPr lang="en-US" sz="1400" b="1" dirty="0" err="1" smtClean="0">
                          <a:hlinkClick r:id="rId2" action="ppaction://hlinkfile"/>
                        </a:rPr>
                        <a:t>Resortquest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7783909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($15.00 x 4 of people) x 1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($7.00 x 4 of people) x 1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395917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13.00x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46484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14158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96263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169</TotalTime>
  <Words>425</Words>
  <Application>Microsoft Office PowerPoint</Application>
  <PresentationFormat>On-screen Show (4:3)</PresentationFormat>
  <Paragraphs>202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Destin,FL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Destin,FL</dc:title>
  <dc:creator>HASKINS, RYAN</dc:creator>
  <cp:lastModifiedBy>HASKINS, RYAN</cp:lastModifiedBy>
  <cp:revision>10</cp:revision>
  <cp:lastPrinted>2013-03-27T15:35:56Z</cp:lastPrinted>
  <dcterms:created xsi:type="dcterms:W3CDTF">2013-04-18T17:05:33Z</dcterms:created>
  <dcterms:modified xsi:type="dcterms:W3CDTF">2013-05-14T17:44:57Z</dcterms:modified>
</cp:coreProperties>
</file>