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81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London,England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Shaylan</a:t>
            </a:r>
            <a:r>
              <a:rPr lang="en-US" dirty="0"/>
              <a:t> </a:t>
            </a:r>
            <a:r>
              <a:rPr lang="en-US" dirty="0" smtClean="0"/>
              <a:t>Patel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56589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23156" b="5069"/>
          <a:stretch/>
        </p:blipFill>
        <p:spPr bwMode="auto">
          <a:xfrm>
            <a:off x="152400" y="1295400"/>
            <a:ext cx="8783943" cy="539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928701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smtClean="0"/>
                        <a:t>Airfare 1378 x</a:t>
                      </a:r>
                      <a:r>
                        <a:rPr lang="en-US" baseline="0" smtClean="0"/>
                        <a:t> 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3427702"/>
              </p:ext>
            </p:extLst>
          </p:nvPr>
        </p:nvGraphicFramePr>
        <p:xfrm>
          <a:off x="457200" y="1600200"/>
          <a:ext cx="80772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sz="1400" dirty="0" smtClean="0"/>
                        <a:t>London Marriott Hotel Marble Arch $576</a:t>
                      </a:r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$161.28</a:t>
                      </a:r>
                    </a:p>
                    <a:p>
                      <a:endParaRPr lang="en-US" dirty="0"/>
                    </a:p>
                  </a:txBody>
                  <a:tcPr marL="0" marR="0" marT="0" marB="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$161.28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7404415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($50.00 x #4of people) x 4of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($50.00 x 4 of people) x #4of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$1800.00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$3052.00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95"/>
              </p:ext>
            </p:extLst>
          </p:nvPr>
        </p:nvGraphicFramePr>
        <p:xfrm>
          <a:off x="381000" y="838200"/>
          <a:ext cx="8382000" cy="5581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Ihop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13.00x4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$52.00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Swimming in the </a:t>
                      </a:r>
                    </a:p>
                    <a:p>
                      <a:pPr algn="ctr"/>
                      <a:r>
                        <a:rPr lang="en-US" dirty="0" smtClean="0"/>
                        <a:t>hotel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McDonolds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15049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Foyer At </a:t>
                      </a:r>
                      <a:r>
                        <a:rPr lang="en-US" dirty="0" err="1" smtClean="0"/>
                        <a:t>Claridge's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99451"/>
              </p:ext>
            </p:extLst>
          </p:nvPr>
        </p:nvGraphicFramePr>
        <p:xfrm>
          <a:off x="457200" y="1066800"/>
          <a:ext cx="8382000" cy="54864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779721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779721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 the 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793898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Queen Elizabeth Olympic Park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$68.64</a:t>
                      </a:r>
                      <a:endParaRPr lang="en-US" dirty="0"/>
                    </a:p>
                  </a:txBody>
                  <a:tcPr/>
                </a:tc>
              </a:tr>
              <a:tr h="793898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the</a:t>
                      </a:r>
                      <a:r>
                        <a:rPr lang="en-US" baseline="0" dirty="0" smtClean="0"/>
                        <a:t> Olympic park</a:t>
                      </a:r>
                    </a:p>
                    <a:p>
                      <a:r>
                        <a:rPr lang="en-US" baseline="0" dirty="0" smtClean="0"/>
                        <a:t>$7x4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779721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779721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779721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5081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51882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171</TotalTime>
  <Words>450</Words>
  <Application>Microsoft Office PowerPoint</Application>
  <PresentationFormat>On-screen Show (4:3)</PresentationFormat>
  <Paragraphs>209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London,England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London,England</dc:title>
  <dc:creator>PATEL, SHAYLAN</dc:creator>
  <cp:lastModifiedBy>PATEL, SHAYLAN</cp:lastModifiedBy>
  <cp:revision>13</cp:revision>
  <cp:lastPrinted>2013-03-27T15:35:56Z</cp:lastPrinted>
  <dcterms:created xsi:type="dcterms:W3CDTF">2013-04-18T17:05:38Z</dcterms:created>
  <dcterms:modified xsi:type="dcterms:W3CDTF">2013-05-14T17:45:02Z</dcterms:modified>
</cp:coreProperties>
</file>