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1" r:id="rId3"/>
    <p:sldId id="257" r:id="rId4"/>
    <p:sldId id="258" r:id="rId5"/>
    <p:sldId id="279" r:id="rId6"/>
    <p:sldId id="271" r:id="rId7"/>
    <p:sldId id="272" r:id="rId8"/>
    <p:sldId id="274" r:id="rId9"/>
    <p:sldId id="273" r:id="rId10"/>
    <p:sldId id="275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2082" y="-8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6709F-9512-46F8-A2ED-910B503A0F81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B357-7C34-4F7E-8A74-7C4FACE3D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97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914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 Destination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1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1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8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1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9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Lodging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7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Entertainment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7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4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4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5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7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5E60-25A5-426C-B677-C100257B5E87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7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London, England, United Kingdom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Simon Bratescu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75630" y="2438400"/>
            <a:ext cx="4392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Traveling  June 8-15 2013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744594" y="3276600"/>
            <a:ext cx="165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Planned By: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5514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$22.50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886262"/>
              </p:ext>
            </p:extLst>
          </p:nvPr>
        </p:nvGraphicFramePr>
        <p:xfrm>
          <a:off x="457200" y="1066800"/>
          <a:ext cx="8382000" cy="50177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12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Grandma’s</a:t>
                      </a:r>
                    </a:p>
                    <a:p>
                      <a:r>
                        <a:rPr lang="en-US" dirty="0" smtClean="0"/>
                        <a:t>0.00x5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Museum of London</a:t>
                      </a:r>
                    </a:p>
                    <a:p>
                      <a:r>
                        <a:rPr lang="en-US" dirty="0" smtClean="0"/>
                        <a:t>0.00x5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Grandma’s</a:t>
                      </a:r>
                    </a:p>
                    <a:p>
                      <a:r>
                        <a:rPr lang="en-US" dirty="0" smtClean="0"/>
                        <a:t>0.00x5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Museum of London</a:t>
                      </a:r>
                    </a:p>
                    <a:p>
                      <a:r>
                        <a:rPr lang="en-US" dirty="0" smtClean="0"/>
                        <a:t>0.00x5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Jack's at the Junction </a:t>
                      </a:r>
                    </a:p>
                    <a:p>
                      <a:r>
                        <a:rPr lang="en-US" dirty="0" smtClean="0"/>
                        <a:t>3-5*x5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$22.50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Museum of London</a:t>
                      </a:r>
                    </a:p>
                    <a:p>
                      <a:r>
                        <a:rPr lang="en-US" dirty="0" smtClean="0"/>
                        <a:t>0.00x5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297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</a:t>
            </a:r>
            <a:r>
              <a:rPr lang="en-US" dirty="0" smtClean="0"/>
              <a:t>$52.50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088384"/>
              </p:ext>
            </p:extLst>
          </p:nvPr>
        </p:nvGraphicFramePr>
        <p:xfrm>
          <a:off x="457200" y="1066800"/>
          <a:ext cx="8382000" cy="50177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13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Grandma’s</a:t>
                      </a:r>
                    </a:p>
                    <a:p>
                      <a:r>
                        <a:rPr lang="en-US" dirty="0" smtClean="0"/>
                        <a:t>0.00x5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South Bank</a:t>
                      </a:r>
                    </a:p>
                    <a:p>
                      <a:r>
                        <a:rPr lang="en-US" dirty="0" smtClean="0"/>
                        <a:t>10.00x5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Grandma’s</a:t>
                      </a:r>
                    </a:p>
                    <a:p>
                      <a:r>
                        <a:rPr lang="en-US" dirty="0" smtClean="0"/>
                        <a:t>0.00x5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South Bank</a:t>
                      </a:r>
                    </a:p>
                    <a:p>
                      <a:r>
                        <a:rPr lang="en-US" dirty="0" smtClean="0"/>
                        <a:t>10.00x5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Jack's at the Junction </a:t>
                      </a:r>
                    </a:p>
                    <a:p>
                      <a:r>
                        <a:rPr lang="en-US" dirty="0" smtClean="0"/>
                        <a:t>3-5*x5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$22.50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South Bank</a:t>
                      </a:r>
                    </a:p>
                    <a:p>
                      <a:r>
                        <a:rPr lang="en-US" dirty="0" smtClean="0"/>
                        <a:t>10.00x5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460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</a:t>
            </a:r>
            <a:r>
              <a:rPr lang="en-US" dirty="0" smtClean="0"/>
              <a:t>$22.50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128782"/>
              </p:ext>
            </p:extLst>
          </p:nvPr>
        </p:nvGraphicFramePr>
        <p:xfrm>
          <a:off x="457200" y="1066800"/>
          <a:ext cx="8382000" cy="50177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Friday, June 14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Grandma’s</a:t>
                      </a:r>
                    </a:p>
                    <a:p>
                      <a:r>
                        <a:rPr lang="en-US" dirty="0" smtClean="0"/>
                        <a:t>0.00x5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Little Venice</a:t>
                      </a:r>
                    </a:p>
                    <a:p>
                      <a:r>
                        <a:rPr lang="en-US" dirty="0" smtClean="0"/>
                        <a:t>0.00x5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Grandma’s</a:t>
                      </a:r>
                    </a:p>
                    <a:p>
                      <a:r>
                        <a:rPr lang="en-US" dirty="0" smtClean="0"/>
                        <a:t>0.00x5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Little Venice</a:t>
                      </a:r>
                    </a:p>
                    <a:p>
                      <a:r>
                        <a:rPr lang="en-US" dirty="0" smtClean="0"/>
                        <a:t>0.00x5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Jack's at the Junction </a:t>
                      </a:r>
                    </a:p>
                    <a:p>
                      <a:r>
                        <a:rPr lang="en-US" dirty="0" smtClean="0"/>
                        <a:t>3-5*x5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$22.50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Little Venice</a:t>
                      </a:r>
                    </a:p>
                    <a:p>
                      <a:r>
                        <a:rPr lang="en-US" dirty="0" smtClean="0"/>
                        <a:t>0.00x5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795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35040" y="26517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</a:t>
            </a:r>
            <a:r>
              <a:rPr lang="en-US" dirty="0" smtClean="0"/>
              <a:t>$</a:t>
            </a:r>
            <a:r>
              <a:rPr lang="en-US" dirty="0" smtClean="0"/>
              <a:t>22.5</a:t>
            </a:r>
            <a:r>
              <a:rPr lang="en-US" dirty="0" smtClean="0"/>
              <a:t>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288559"/>
              </p:ext>
            </p:extLst>
          </p:nvPr>
        </p:nvGraphicFramePr>
        <p:xfrm>
          <a:off x="457200" y="1066800"/>
          <a:ext cx="8382000" cy="44691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Saturday</a:t>
                      </a:r>
                      <a:r>
                        <a:rPr lang="en-US" baseline="0" dirty="0" smtClean="0"/>
                        <a:t>, June 15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Grandma’s</a:t>
                      </a:r>
                    </a:p>
                    <a:p>
                      <a:r>
                        <a:rPr lang="en-US" dirty="0" smtClean="0"/>
                        <a:t>0.00x5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Changing of the Guard</a:t>
                      </a:r>
                    </a:p>
                    <a:p>
                      <a:r>
                        <a:rPr lang="en-US" dirty="0" smtClean="0"/>
                        <a:t>0.00x5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Grandma’s</a:t>
                      </a:r>
                    </a:p>
                    <a:p>
                      <a:r>
                        <a:rPr lang="en-US" dirty="0" smtClean="0"/>
                        <a:t>0.00x5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Changing of the Guard</a:t>
                      </a:r>
                    </a:p>
                    <a:p>
                      <a:r>
                        <a:rPr lang="en-US" dirty="0" smtClean="0"/>
                        <a:t>0.00x5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Jack's at the Junction </a:t>
                      </a:r>
                    </a:p>
                    <a:p>
                      <a:r>
                        <a:rPr lang="en-US" dirty="0" smtClean="0"/>
                        <a:t>3-5*x5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$22.50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Changing of the Guard</a:t>
                      </a:r>
                    </a:p>
                    <a:p>
                      <a:r>
                        <a:rPr lang="en-US" dirty="0" smtClean="0"/>
                        <a:t>0.00x5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19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9" t="23289" b="5244"/>
          <a:stretch/>
        </p:blipFill>
        <p:spPr bwMode="auto">
          <a:xfrm>
            <a:off x="152400" y="1447800"/>
            <a:ext cx="8763000" cy="533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78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51361578"/>
              </p:ext>
            </p:extLst>
          </p:nvPr>
        </p:nvGraphicFramePr>
        <p:xfrm>
          <a:off x="381000" y="1371600"/>
          <a:ext cx="8382000" cy="3518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0"/>
                <a:gridCol w="1828800"/>
              </a:tblGrid>
              <a:tr h="585677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Transportation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</a:t>
                      </a:r>
                    </a:p>
                  </a:txBody>
                  <a:tcPr marL="0" marR="0" marT="0" marB="0" anchor="ctr"/>
                </a:tc>
              </a:tr>
              <a:tr h="292839">
                <a:tc>
                  <a:txBody>
                    <a:bodyPr/>
                    <a:lstStyle/>
                    <a:p>
                      <a:r>
                        <a:rPr lang="en-US" dirty="0"/>
                        <a:t>Airfare </a:t>
                      </a:r>
                      <a:r>
                        <a:rPr lang="en-US" dirty="0" smtClean="0"/>
                        <a:t>1585x</a:t>
                      </a:r>
                      <a:r>
                        <a:rPr lang="en-US" baseline="0" dirty="0" smtClean="0"/>
                        <a:t> 5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$7,925.00</a:t>
                      </a:r>
                      <a:endParaRPr lang="en-US"/>
                    </a:p>
                  </a:txBody>
                  <a:tcPr marL="0" marR="0" marT="0" marB="0"/>
                </a:tc>
              </a:tr>
              <a:tr h="340684">
                <a:tc>
                  <a:txBody>
                    <a:bodyPr/>
                    <a:lstStyle/>
                    <a:p>
                      <a:r>
                        <a:rPr lang="en-US" dirty="0"/>
                        <a:t>Airfare Parking at Airport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Car </a:t>
                      </a:r>
                      <a:r>
                        <a:rPr lang="en-US" dirty="0"/>
                        <a:t>Rental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/>
                        <a:t>$0.00</a:t>
                      </a:r>
                    </a:p>
                  </a:txBody>
                  <a:tcPr marL="0" marR="0" marT="0" marB="0"/>
                </a:tc>
              </a:tr>
              <a:tr h="585677">
                <a:tc>
                  <a:txBody>
                    <a:bodyPr/>
                    <a:lstStyle/>
                    <a:p>
                      <a:r>
                        <a:rPr lang="en-US" dirty="0"/>
                        <a:t>Gas </a:t>
                      </a:r>
                      <a:r>
                        <a:rPr lang="en-US" dirty="0" smtClean="0"/>
                        <a:t>(going)</a:t>
                      </a:r>
                    </a:p>
                    <a:p>
                      <a:r>
                        <a:rPr lang="en-US" dirty="0" smtClean="0"/>
                        <a:t>[price </a:t>
                      </a:r>
                      <a:r>
                        <a:rPr lang="en-US" dirty="0"/>
                        <a:t>x </a:t>
                      </a:r>
                      <a:r>
                        <a:rPr lang="en-US" dirty="0" smtClean="0"/>
                        <a:t>25/ </a:t>
                      </a:r>
                      <a:r>
                        <a:rPr lang="en-US" dirty="0"/>
                        <a:t>MPG]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92839">
                <a:tc>
                  <a:txBody>
                    <a:bodyPr/>
                    <a:lstStyle/>
                    <a:p>
                      <a:r>
                        <a:rPr lang="en-US" dirty="0" smtClean="0"/>
                        <a:t>Gas (coming home) [price x 25/ MPG] 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92839">
                <a:tc>
                  <a:txBody>
                    <a:bodyPr/>
                    <a:lstStyle/>
                    <a:p>
                      <a:r>
                        <a:rPr lang="en-US"/>
                        <a:t>Bus Tickets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01018">
                <a:tc>
                  <a:txBody>
                    <a:bodyPr/>
                    <a:lstStyle/>
                    <a:p>
                      <a:r>
                        <a:rPr lang="en-US" dirty="0" smtClean="0"/>
                        <a:t>Train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201018">
                <a:tc>
                  <a:txBody>
                    <a:bodyPr/>
                    <a:lstStyle/>
                    <a:p>
                      <a:r>
                        <a:rPr lang="en-US" dirty="0"/>
                        <a:t>Other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01018">
                <a:tc>
                  <a:txBody>
                    <a:bodyPr/>
                    <a:lstStyle/>
                    <a:p>
                      <a:r>
                        <a:rPr lang="en-US"/>
                        <a:t>Total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$7,925.00</a:t>
                      </a:r>
                      <a:endParaRPr lang="en-US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2603" y="5638800"/>
            <a:ext cx="25624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out gas:</a:t>
            </a:r>
          </a:p>
          <a:p>
            <a:r>
              <a:rPr lang="en-US" sz="1600" dirty="0" smtClean="0"/>
              <a:t>Find miles (</a:t>
            </a:r>
            <a:r>
              <a:rPr lang="en-US" sz="1600" dirty="0" err="1" smtClean="0"/>
              <a:t>google</a:t>
            </a:r>
            <a:r>
              <a:rPr lang="en-US" sz="1600" dirty="0" smtClean="0"/>
              <a:t> Maps)</a:t>
            </a:r>
          </a:p>
          <a:p>
            <a:r>
              <a:rPr lang="en-US" sz="1600" dirty="0" smtClean="0"/>
              <a:t>Divide miles by 25</a:t>
            </a:r>
          </a:p>
          <a:p>
            <a:r>
              <a:rPr lang="en-US" sz="1600" dirty="0" smtClean="0"/>
              <a:t>Take that number x gas price</a:t>
            </a:r>
          </a:p>
        </p:txBody>
      </p:sp>
    </p:spTree>
    <p:extLst>
      <p:ext uri="{BB962C8B-B14F-4D97-AF65-F5344CB8AC3E}">
        <p14:creationId xmlns:p14="http://schemas.microsoft.com/office/powerpoint/2010/main" val="377666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Lodging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22808579"/>
              </p:ext>
            </p:extLst>
          </p:nvPr>
        </p:nvGraphicFramePr>
        <p:xfrm>
          <a:off x="457200" y="1600200"/>
          <a:ext cx="8077200" cy="4335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600"/>
                <a:gridCol w="1752600"/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Lodging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Budget</a:t>
                      </a:r>
                    </a:p>
                  </a:txBody>
                  <a:tcPr marL="0" marR="0" marT="0" marB="0" anchor="ctr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Hotels $  x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how many nights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Not staying</a:t>
                      </a:r>
                      <a:r>
                        <a:rPr lang="en-US" sz="1400" baseline="0" dirty="0" smtClean="0"/>
                        <a:t> in the same place?</a:t>
                      </a:r>
                      <a:endParaRPr lang="en-US" sz="1400" dirty="0" smtClean="0"/>
                    </a:p>
                    <a:p>
                      <a:r>
                        <a:rPr lang="en-US" dirty="0" smtClean="0"/>
                        <a:t>Sunday</a:t>
                      </a:r>
                    </a:p>
                    <a:p>
                      <a:r>
                        <a:rPr lang="en-US" dirty="0" smtClean="0"/>
                        <a:t>Monday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Tuesday</a:t>
                      </a:r>
                    </a:p>
                    <a:p>
                      <a:r>
                        <a:rPr lang="en-US" baseline="0" dirty="0" smtClean="0"/>
                        <a:t>Wednesday</a:t>
                      </a:r>
                    </a:p>
                    <a:p>
                      <a:r>
                        <a:rPr lang="en-US" baseline="0" dirty="0" smtClean="0"/>
                        <a:t>Thursday</a:t>
                      </a:r>
                    </a:p>
                    <a:p>
                      <a:r>
                        <a:rPr lang="en-US" baseline="0" dirty="0" smtClean="0"/>
                        <a:t>Friday</a:t>
                      </a:r>
                    </a:p>
                    <a:p>
                      <a:r>
                        <a:rPr lang="en-US" baseline="0" dirty="0" smtClean="0"/>
                        <a:t>Saturday</a:t>
                      </a:r>
                      <a:endParaRPr lang="en-US" dirty="0" smtClean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Other 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Grandma's housex8free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65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Expense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04281264"/>
              </p:ext>
            </p:extLst>
          </p:nvPr>
        </p:nvGraphicFramePr>
        <p:xfrm>
          <a:off x="304800" y="1600200"/>
          <a:ext cx="8153400" cy="3390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7797"/>
                <a:gridCol w="1585603"/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 Extra expenses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</a:t>
                      </a:r>
                    </a:p>
                  </a:txBody>
                  <a:tcPr marL="0" marR="0" marT="0" marB="0" anchor="ctr"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dirty="0" smtClean="0"/>
                        <a:t>Souvenirs</a:t>
                      </a:r>
                    </a:p>
                    <a:p>
                      <a:r>
                        <a:rPr lang="en-US" dirty="0" smtClean="0"/>
                        <a:t>($50.00 x 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of people) x 7of purchases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$1,750.00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Snacks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($10.00 x 5 of people) x 7 of purchases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$350.00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403860">
                <a:tc>
                  <a:txBody>
                    <a:bodyPr/>
                    <a:lstStyle/>
                    <a:p>
                      <a:r>
                        <a:rPr lang="en-US" dirty="0" smtClean="0"/>
                        <a:t>Emergency cash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$10,000.00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403860">
                <a:tc>
                  <a:txBody>
                    <a:bodyPr/>
                    <a:lstStyle/>
                    <a:p>
                      <a:r>
                        <a:rPr lang="en-US" dirty="0" smtClean="0"/>
                        <a:t>Pass port</a:t>
                      </a:r>
                    </a:p>
                    <a:p>
                      <a:r>
                        <a:rPr lang="en-US" smtClean="0"/>
                        <a:t>140x2 95x3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1,125.00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$12,100.00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999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</a:t>
            </a:r>
            <a:r>
              <a:rPr lang="en-US" dirty="0" smtClean="0"/>
              <a:t>$</a:t>
            </a:r>
            <a:r>
              <a:rPr lang="en-US" dirty="0" smtClean="0"/>
              <a:t>1,272.5</a:t>
            </a:r>
            <a:r>
              <a:rPr lang="en-US" dirty="0" smtClean="0"/>
              <a:t>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68283"/>
              </p:ext>
            </p:extLst>
          </p:nvPr>
        </p:nvGraphicFramePr>
        <p:xfrm>
          <a:off x="381000" y="1066800"/>
          <a:ext cx="8382000" cy="4648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Saturday,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Grandma’s</a:t>
                      </a:r>
                    </a:p>
                    <a:p>
                      <a:r>
                        <a:rPr lang="en-US" dirty="0" smtClean="0"/>
                        <a:t>0.00x5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Scuba diving</a:t>
                      </a:r>
                      <a:endParaRPr lang="en-US" dirty="0"/>
                    </a:p>
                    <a:p>
                      <a:r>
                        <a:rPr lang="en-US" dirty="0" smtClean="0"/>
                        <a:t>250.00x5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$1,250.00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Grandma’s</a:t>
                      </a:r>
                    </a:p>
                    <a:p>
                      <a:r>
                        <a:rPr lang="en-US" dirty="0" smtClean="0"/>
                        <a:t>0.00x5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Scuba </a:t>
                      </a:r>
                      <a:r>
                        <a:rPr lang="en-US" dirty="0" smtClean="0"/>
                        <a:t>diving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</a:t>
                      </a:r>
                      <a:endParaRPr lang="en-US" dirty="0"/>
                    </a:p>
                  </a:txBody>
                  <a:tcPr/>
                </a:tc>
              </a:tr>
              <a:tr h="78486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Jack's at the Junction </a:t>
                      </a:r>
                    </a:p>
                    <a:p>
                      <a:r>
                        <a:rPr lang="en-US" dirty="0" smtClean="0"/>
                        <a:t>3-5*x5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$22.50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Scuba diving</a:t>
                      </a:r>
                    </a:p>
                    <a:p>
                      <a:r>
                        <a:rPr lang="en-US" dirty="0" smtClean="0"/>
                        <a:t>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1,0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411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</a:t>
            </a:r>
            <a:r>
              <a:rPr lang="en-US" dirty="0" smtClean="0"/>
              <a:t>$</a:t>
            </a:r>
            <a:r>
              <a:rPr lang="en-US" dirty="0" smtClean="0"/>
              <a:t>847.5</a:t>
            </a:r>
            <a:r>
              <a:rPr lang="en-US" dirty="0" smtClean="0"/>
              <a:t>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122379"/>
              </p:ext>
            </p:extLst>
          </p:nvPr>
        </p:nvGraphicFramePr>
        <p:xfrm>
          <a:off x="457200" y="1066800"/>
          <a:ext cx="8382000" cy="47434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Sunday, June 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Grandma’s</a:t>
                      </a:r>
                    </a:p>
                    <a:p>
                      <a:r>
                        <a:rPr lang="en-US" dirty="0" smtClean="0"/>
                        <a:t>0.00x5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PILOT Flight Simulator </a:t>
                      </a:r>
                      <a:r>
                        <a:rPr lang="en-US" dirty="0" smtClean="0"/>
                        <a:t>Experience</a:t>
                      </a:r>
                    </a:p>
                    <a:p>
                      <a:r>
                        <a:rPr lang="en-US" dirty="0" smtClean="0"/>
                        <a:t>55.00x5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$275.00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Grandma’s</a:t>
                      </a:r>
                    </a:p>
                    <a:p>
                      <a:r>
                        <a:rPr lang="en-US" dirty="0" smtClean="0"/>
                        <a:t>0.00x5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PILOT Flight Simulator </a:t>
                      </a:r>
                      <a:r>
                        <a:rPr lang="en-US" dirty="0" smtClean="0"/>
                        <a:t>Experience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$275.00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Jack's at the Junction </a:t>
                      </a:r>
                    </a:p>
                    <a:p>
                      <a:r>
                        <a:rPr lang="en-US" dirty="0" smtClean="0"/>
                        <a:t>3-5*x5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$22.50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PILOT Flight Simulator </a:t>
                      </a:r>
                      <a:r>
                        <a:rPr lang="en-US" dirty="0" smtClean="0"/>
                        <a:t>Experience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$275.00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695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</a:t>
            </a:r>
            <a:r>
              <a:rPr lang="en-US" dirty="0" smtClean="0"/>
              <a:t>$</a:t>
            </a:r>
            <a:r>
              <a:rPr lang="en-US" dirty="0" smtClean="0"/>
              <a:t>22.5</a:t>
            </a:r>
            <a:r>
              <a:rPr lang="en-US" dirty="0" smtClean="0"/>
              <a:t>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156853"/>
              </p:ext>
            </p:extLst>
          </p:nvPr>
        </p:nvGraphicFramePr>
        <p:xfrm>
          <a:off x="457200" y="1066800"/>
          <a:ext cx="8382000" cy="50177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Tuesday,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11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Grandma’s</a:t>
                      </a:r>
                    </a:p>
                    <a:p>
                      <a:r>
                        <a:rPr lang="en-US" dirty="0" smtClean="0"/>
                        <a:t>0.00x5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St. James's Park</a:t>
                      </a:r>
                    </a:p>
                    <a:p>
                      <a:r>
                        <a:rPr lang="en-US" dirty="0" smtClean="0"/>
                        <a:t>0.00x5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Grandma’s</a:t>
                      </a:r>
                    </a:p>
                    <a:p>
                      <a:r>
                        <a:rPr lang="en-US" dirty="0" smtClean="0"/>
                        <a:t>0.00x5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St. James's Park</a:t>
                      </a:r>
                    </a:p>
                    <a:p>
                      <a:r>
                        <a:rPr lang="en-US" dirty="0" smtClean="0"/>
                        <a:t>0.00x5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Jack's at the Junction </a:t>
                      </a:r>
                    </a:p>
                    <a:p>
                      <a:r>
                        <a:rPr lang="en-US" dirty="0" smtClean="0"/>
                        <a:t>3-5*x5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$22.50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St. James's Park</a:t>
                      </a:r>
                    </a:p>
                    <a:p>
                      <a:r>
                        <a:rPr lang="en-US" dirty="0" smtClean="0"/>
                        <a:t>0.00x5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153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</a:t>
            </a:r>
            <a:r>
              <a:rPr lang="en-US" dirty="0" smtClean="0"/>
              <a:t>$</a:t>
            </a:r>
            <a:r>
              <a:rPr lang="en-US" dirty="0" smtClean="0"/>
              <a:t>453.53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977651"/>
              </p:ext>
            </p:extLst>
          </p:nvPr>
        </p:nvGraphicFramePr>
        <p:xfrm>
          <a:off x="457200" y="1066800"/>
          <a:ext cx="8382000" cy="52920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Monday,</a:t>
                      </a:r>
                      <a:r>
                        <a:rPr lang="en-US" baseline="0" dirty="0" smtClean="0"/>
                        <a:t> June 10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Grandma’s</a:t>
                      </a:r>
                    </a:p>
                    <a:p>
                      <a:r>
                        <a:rPr lang="en-US" dirty="0" smtClean="0"/>
                        <a:t>0.00x5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Sea Life London Aquarium with Priority Entrance </a:t>
                      </a:r>
                    </a:p>
                    <a:p>
                      <a:r>
                        <a:rPr lang="en-US" dirty="0" smtClean="0"/>
                        <a:t>90.00x5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$145.01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Grandma’s</a:t>
                      </a:r>
                    </a:p>
                    <a:p>
                      <a:r>
                        <a:rPr lang="en-US" dirty="0" smtClean="0"/>
                        <a:t>0.00x5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Sea Life London Aquarium with Priority Entrance 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90.00x5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145.00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Jack's at the Junction </a:t>
                      </a:r>
                    </a:p>
                    <a:p>
                      <a:r>
                        <a:rPr lang="en-US" dirty="0" smtClean="0"/>
                        <a:t>3-5*x5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$22.50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Sea Life London Aquarium with Priority Entrance </a:t>
                      </a:r>
                    </a:p>
                    <a:p>
                      <a:r>
                        <a:rPr lang="en-US" dirty="0" smtClean="0"/>
                        <a:t>90.00x5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$145.01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7392"/>
      </p:ext>
    </p:extLst>
  </p:cSld>
  <p:clrMapOvr>
    <a:masterClrMapping/>
  </p:clrMapOvr>
</p:sld>
</file>

<file path=ppt/theme/theme1.xml><?xml version="1.0" encoding="utf-8"?>
<a:theme xmlns:a="http://schemas.openxmlformats.org/drawingml/2006/main" name="Vacation Destin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Vacation Destination</Template>
  <TotalTime>164</TotalTime>
  <Words>609</Words>
  <Application>Microsoft Office PowerPoint</Application>
  <PresentationFormat>On-screen Show (4:3)</PresentationFormat>
  <Paragraphs>296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Vacation Destination</vt:lpstr>
      <vt:lpstr>London, England, United Kingdom</vt:lpstr>
      <vt:lpstr>Map</vt:lpstr>
      <vt:lpstr>Transportation</vt:lpstr>
      <vt:lpstr>Lodging</vt:lpstr>
      <vt:lpstr>Extra Expense</vt:lpstr>
      <vt:lpstr>Itinerary</vt:lpstr>
      <vt:lpstr>Itinerary</vt:lpstr>
      <vt:lpstr>Itinerary</vt:lpstr>
      <vt:lpstr>Itinerary</vt:lpstr>
      <vt:lpstr>Itinerary</vt:lpstr>
      <vt:lpstr>Itinerary</vt:lpstr>
      <vt:lpstr>Itinerary</vt:lpstr>
      <vt:lpstr>Itinerary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London, England</dc:title>
  <dc:creator>BRATESCU, SIMON</dc:creator>
  <cp:lastModifiedBy>BRATESCU, SIMON</cp:lastModifiedBy>
  <cp:revision>15</cp:revision>
  <cp:lastPrinted>2013-03-27T15:35:56Z</cp:lastPrinted>
  <dcterms:created xsi:type="dcterms:W3CDTF">2013-04-18T17:05:33Z</dcterms:created>
  <dcterms:modified xsi:type="dcterms:W3CDTF">2013-05-14T17:44:57Z</dcterms:modified>
</cp:coreProperties>
</file>