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482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Ha Noi, </a:t>
            </a:r>
            <a:r>
              <a:rPr lang="en-US" dirty="0"/>
              <a:t>V</a:t>
            </a:r>
            <a:r>
              <a:rPr lang="en-US" dirty="0" smtClean="0"/>
              <a:t>iet nam 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Thao-my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426367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Hanoi group tour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Kem</a:t>
                      </a:r>
                      <a:r>
                        <a:rPr lang="en-US" baseline="0" dirty="0" smtClean="0"/>
                        <a:t> Fanny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Hiking Vietnam day trip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sleep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96180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Grocery</a:t>
                      </a:r>
                      <a:r>
                        <a:rPr lang="en-US" baseline="0" dirty="0" smtClean="0"/>
                        <a:t>  shop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Visit great grandmother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sleep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240880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Take a stroll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Lac but restaurant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bookworm Hanoi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sleep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184666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$332.00</a:t>
            </a:r>
          </a:p>
          <a:p>
            <a:r>
              <a:rPr lang="en-US" dirty="0" smtClean="0"/>
              <a:t>total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791902"/>
              </p:ext>
            </p:extLst>
          </p:nvPr>
        </p:nvGraphicFramePr>
        <p:xfrm>
          <a:off x="457200" y="1066800"/>
          <a:ext cx="8382000" cy="44234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McDonald     </a:t>
                      </a:r>
                    </a:p>
                    <a:p>
                      <a:r>
                        <a:rPr lang="en-US" dirty="0" smtClean="0"/>
                        <a:t>7x4=28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Plane food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McDonald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7x4=28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Unpack, sleep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65" t="22830" r="-252" b="5779"/>
          <a:stretch/>
        </p:blipFill>
        <p:spPr bwMode="auto">
          <a:xfrm>
            <a:off x="533400" y="1066800"/>
            <a:ext cx="7848599" cy="5478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73502104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(family)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$6772.00</a:t>
                      </a:r>
                      <a:endParaRPr lang="en-US"/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</a:t>
            </a:r>
          </a:p>
          <a:p>
            <a:r>
              <a:rPr lang="en-US" sz="1600" dirty="0" smtClean="0"/>
              <a:t>Divide miles by 25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31095004"/>
              </p:ext>
            </p:extLst>
          </p:nvPr>
        </p:nvGraphicFramePr>
        <p:xfrm>
          <a:off x="228600" y="1371601"/>
          <a:ext cx="8458200" cy="4963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5600"/>
                <a:gridCol w="1752600"/>
              </a:tblGrid>
              <a:tr h="82591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714738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$39  x</a:t>
                      </a:r>
                      <a:r>
                        <a:rPr lang="en-US" baseline="0" dirty="0" smtClean="0"/>
                        <a:t> 6</a:t>
                      </a:r>
                      <a:r>
                        <a:rPr lang="en-US" dirty="0" smtClean="0"/>
                        <a:t>how many nights</a:t>
                      </a:r>
                    </a:p>
                    <a:p>
                      <a:r>
                        <a:rPr lang="en-US" sz="1800" dirty="0" smtClean="0"/>
                        <a:t>Splendid Star Suite Hotel 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$234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50353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91876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$234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48945617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($10x 4of people) x # 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($4 x #4of people) x # 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$96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$125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$261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$56.00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952448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McDonald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plane food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McDonald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Unpack, sleep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557208"/>
              </p:ext>
            </p:extLst>
          </p:nvPr>
        </p:nvGraphicFramePr>
        <p:xfrm>
          <a:off x="457200" y="1066800"/>
          <a:ext cx="8382000" cy="44234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Duong lam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Luc Bat Restaurant 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Duong lam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Sleep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980957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Hanoi kid tour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Hanoi zoological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$16.00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Sleep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798398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SF spa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Viet</a:t>
                      </a:r>
                      <a:r>
                        <a:rPr lang="en-US" baseline="0" dirty="0" smtClean="0"/>
                        <a:t>climb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sleep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173</TotalTime>
  <Words>507</Words>
  <Application>Microsoft Office PowerPoint</Application>
  <PresentationFormat>On-screen Show (4:3)</PresentationFormat>
  <Paragraphs>250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  Ha Noi, Viet nam 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Hai Noi, Viet nam </dc:title>
  <dc:creator>VU, MY</dc:creator>
  <cp:lastModifiedBy>VU, MY</cp:lastModifiedBy>
  <cp:revision>19</cp:revision>
  <cp:lastPrinted>2013-03-27T15:35:56Z</cp:lastPrinted>
  <dcterms:created xsi:type="dcterms:W3CDTF">2013-04-18T17:05:33Z</dcterms:created>
  <dcterms:modified xsi:type="dcterms:W3CDTF">2013-05-14T17:44:50Z</dcterms:modified>
</cp:coreProperties>
</file>